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4-1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084784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Introduction to Functions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0844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 this presentation, we will explore the fundamentals of functions, including call by value and call by reference, returning and non-returning value functions, parameterized and non-parameterized functions, and the concept of function overloading. Let's dive in!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577262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19" y="5780246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99686" y="5755958"/>
            <a:ext cx="151638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by Dr Drunk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3067883"/>
            <a:ext cx="5356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What is a Function?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095512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Functions are blocks of code that perform specific tasks. They help make our code more modular, readable, and reusable. By encapsulating a set of instructions, functions enable us to break down complex problems into smaller, manageable parts.</a:t>
            </a: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302788"/>
            <a:ext cx="98679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Call by Value and Call by Reference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50400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8" name="Text 5"/>
          <p:cNvSpPr/>
          <p:nvPr/>
        </p:nvSpPr>
        <p:spPr>
          <a:xfrm>
            <a:off x="2204085" y="3545681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35803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Call by Value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4149685"/>
            <a:ext cx="44440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When using call by value, a copy of the value being passed to a function is created. Any changes made to the parameter inside the function do not affect the original value.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6285" y="350400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2" name="Text 9"/>
          <p:cNvSpPr/>
          <p:nvPr/>
        </p:nvSpPr>
        <p:spPr>
          <a:xfrm>
            <a:off x="7592378" y="3545681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8148399" y="3580328"/>
            <a:ext cx="2331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Call by Reference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8148399" y="4149685"/>
            <a:ext cx="44440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 call by reference, a reference to the memory location of the variable is passed to the function. Any modifications made to the parameter inside the function will reflect in the original value.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12633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Returning and Non-Returning Value Functions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956804"/>
            <a:ext cx="4191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Returning Value Functions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3" y="4595455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Returns a value to the caller using the return statement. This allows the function to compute a result that can be further used in the program.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956804"/>
            <a:ext cx="48615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Non-Returning Value Functions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7593806" y="4595455"/>
            <a:ext cx="500622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Also known as void functions, do not return a value. They are used when the task is to execute a specific set of instructions without producing an output.</a:t>
            </a:r>
            <a:endParaRPr lang="en-US" sz="1750" dirty="0"/>
          </a:p>
        </p:txBody>
      </p:sp>
      <p:pic>
        <p:nvPicPr>
          <p:cNvPr id="9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838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83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838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50532" y="574834"/>
            <a:ext cx="9929217" cy="13063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144"/>
              </a:lnSpc>
              <a:buNone/>
            </a:pPr>
            <a:r>
              <a:rPr lang="en-US" sz="411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Parameterized and Non-Parameterized Functions</a:t>
            </a:r>
            <a:endParaRPr lang="en-US" sz="4115" dirty="0"/>
          </a:p>
        </p:txBody>
      </p:sp>
      <p:sp>
        <p:nvSpPr>
          <p:cNvPr id="7" name="Shape 4"/>
          <p:cNvSpPr/>
          <p:nvPr/>
        </p:nvSpPr>
        <p:spPr>
          <a:xfrm>
            <a:off x="7302103" y="2194679"/>
            <a:ext cx="26075" cy="5460325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8" name="Shape 5"/>
          <p:cNvSpPr/>
          <p:nvPr/>
        </p:nvSpPr>
        <p:spPr>
          <a:xfrm>
            <a:off x="7550229" y="2580025"/>
            <a:ext cx="731520" cy="26075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9" name="Shape 6"/>
          <p:cNvSpPr/>
          <p:nvPr/>
        </p:nvSpPr>
        <p:spPr>
          <a:xfrm>
            <a:off x="7079933" y="2358033"/>
            <a:ext cx="470297" cy="470297"/>
          </a:xfrm>
          <a:prstGeom prst="roundRect">
            <a:avLst>
              <a:gd name="adj" fmla="val 13334"/>
            </a:avLst>
          </a:prstGeom>
          <a:solidFill>
            <a:srgbClr val="312140"/>
          </a:solidFill>
          <a:ln/>
        </p:spPr>
      </p:sp>
      <p:sp>
        <p:nvSpPr>
          <p:cNvPr id="10" name="Text 7"/>
          <p:cNvSpPr/>
          <p:nvPr/>
        </p:nvSpPr>
        <p:spPr>
          <a:xfrm>
            <a:off x="7235071" y="2397204"/>
            <a:ext cx="160020" cy="3919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6"/>
              </a:lnSpc>
              <a:buNone/>
            </a:pPr>
            <a:r>
              <a:rPr lang="en-US" sz="246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469" dirty="0"/>
          </a:p>
        </p:txBody>
      </p:sp>
      <p:sp>
        <p:nvSpPr>
          <p:cNvPr id="11" name="Text 8"/>
          <p:cNvSpPr/>
          <p:nvPr/>
        </p:nvSpPr>
        <p:spPr>
          <a:xfrm>
            <a:off x="8464748" y="2403634"/>
            <a:ext cx="2979420" cy="326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72"/>
              </a:lnSpc>
              <a:buNone/>
            </a:pPr>
            <a:r>
              <a:rPr lang="en-US" sz="205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Parameterized Functions</a:t>
            </a:r>
            <a:endParaRPr lang="en-US" sz="2057" dirty="0"/>
          </a:p>
        </p:txBody>
      </p:sp>
      <p:sp>
        <p:nvSpPr>
          <p:cNvPr id="12" name="Text 9"/>
          <p:cNvSpPr/>
          <p:nvPr/>
        </p:nvSpPr>
        <p:spPr>
          <a:xfrm>
            <a:off x="8464748" y="2939177"/>
            <a:ext cx="3815001" cy="1672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34"/>
              </a:lnSpc>
              <a:buNone/>
            </a:pPr>
            <a:r>
              <a:rPr lang="en-US" sz="1646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Accept one or more parameters that provide input values for the function to work on. These parameters allow functions to be more flexible and reusable.</a:t>
            </a:r>
            <a:endParaRPr lang="en-US" sz="1646" dirty="0"/>
          </a:p>
        </p:txBody>
      </p:sp>
      <p:sp>
        <p:nvSpPr>
          <p:cNvPr id="13" name="Shape 10"/>
          <p:cNvSpPr/>
          <p:nvPr/>
        </p:nvSpPr>
        <p:spPr>
          <a:xfrm>
            <a:off x="6348413" y="3625036"/>
            <a:ext cx="731520" cy="26075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4" name="Shape 11"/>
          <p:cNvSpPr/>
          <p:nvPr/>
        </p:nvSpPr>
        <p:spPr>
          <a:xfrm>
            <a:off x="7079933" y="3403044"/>
            <a:ext cx="470297" cy="470297"/>
          </a:xfrm>
          <a:prstGeom prst="roundRect">
            <a:avLst>
              <a:gd name="adj" fmla="val 13334"/>
            </a:avLst>
          </a:prstGeom>
          <a:solidFill>
            <a:srgbClr val="312140"/>
          </a:solidFill>
          <a:ln/>
        </p:spPr>
      </p:sp>
      <p:sp>
        <p:nvSpPr>
          <p:cNvPr id="15" name="Text 12"/>
          <p:cNvSpPr/>
          <p:nvPr/>
        </p:nvSpPr>
        <p:spPr>
          <a:xfrm>
            <a:off x="7235071" y="3442216"/>
            <a:ext cx="160020" cy="3919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6"/>
              </a:lnSpc>
              <a:buNone/>
            </a:pPr>
            <a:r>
              <a:rPr lang="en-US" sz="246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469" dirty="0"/>
          </a:p>
        </p:txBody>
      </p:sp>
      <p:sp>
        <p:nvSpPr>
          <p:cNvPr id="16" name="Text 13"/>
          <p:cNvSpPr/>
          <p:nvPr/>
        </p:nvSpPr>
        <p:spPr>
          <a:xfrm>
            <a:off x="2667833" y="3448645"/>
            <a:ext cx="3497580" cy="326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572"/>
              </a:lnSpc>
              <a:buNone/>
            </a:pPr>
            <a:r>
              <a:rPr lang="en-US" sz="205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Non-Parameterized Functions</a:t>
            </a:r>
            <a:endParaRPr lang="en-US" sz="2057" dirty="0"/>
          </a:p>
        </p:txBody>
      </p:sp>
      <p:sp>
        <p:nvSpPr>
          <p:cNvPr id="17" name="Text 14"/>
          <p:cNvSpPr/>
          <p:nvPr/>
        </p:nvSpPr>
        <p:spPr>
          <a:xfrm>
            <a:off x="2350532" y="3984188"/>
            <a:ext cx="3814882" cy="13377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634"/>
              </a:lnSpc>
              <a:buNone/>
            </a:pPr>
            <a:r>
              <a:rPr lang="en-US" sz="1646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Do not take any parameters and operate solely on information within the function body. Useful for simple tasks or calculations.</a:t>
            </a:r>
            <a:endParaRPr lang="en-US" sz="1646" dirty="0"/>
          </a:p>
        </p:txBody>
      </p:sp>
      <p:sp>
        <p:nvSpPr>
          <p:cNvPr id="18" name="Shape 15"/>
          <p:cNvSpPr/>
          <p:nvPr/>
        </p:nvSpPr>
        <p:spPr>
          <a:xfrm>
            <a:off x="7550229" y="5414665"/>
            <a:ext cx="731520" cy="26075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9" name="Shape 16"/>
          <p:cNvSpPr/>
          <p:nvPr/>
        </p:nvSpPr>
        <p:spPr>
          <a:xfrm>
            <a:off x="7079933" y="5192673"/>
            <a:ext cx="470297" cy="470297"/>
          </a:xfrm>
          <a:prstGeom prst="roundRect">
            <a:avLst>
              <a:gd name="adj" fmla="val 13334"/>
            </a:avLst>
          </a:prstGeom>
          <a:solidFill>
            <a:srgbClr val="312140"/>
          </a:solidFill>
          <a:ln/>
        </p:spPr>
      </p:sp>
      <p:sp>
        <p:nvSpPr>
          <p:cNvPr id="20" name="Text 17"/>
          <p:cNvSpPr/>
          <p:nvPr/>
        </p:nvSpPr>
        <p:spPr>
          <a:xfrm>
            <a:off x="7235071" y="5231844"/>
            <a:ext cx="160020" cy="3919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86"/>
              </a:lnSpc>
              <a:buNone/>
            </a:pPr>
            <a:r>
              <a:rPr lang="en-US" sz="246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469" dirty="0"/>
          </a:p>
        </p:txBody>
      </p:sp>
      <p:sp>
        <p:nvSpPr>
          <p:cNvPr id="21" name="Text 18"/>
          <p:cNvSpPr/>
          <p:nvPr/>
        </p:nvSpPr>
        <p:spPr>
          <a:xfrm>
            <a:off x="8464748" y="5238274"/>
            <a:ext cx="2090261" cy="326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72"/>
              </a:lnSpc>
              <a:buNone/>
            </a:pPr>
            <a:r>
              <a:rPr lang="en-US" sz="205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Difference</a:t>
            </a:r>
            <a:endParaRPr lang="en-US" sz="2057" dirty="0"/>
          </a:p>
        </p:txBody>
      </p:sp>
      <p:sp>
        <p:nvSpPr>
          <p:cNvPr id="22" name="Text 19"/>
          <p:cNvSpPr/>
          <p:nvPr/>
        </p:nvSpPr>
        <p:spPr>
          <a:xfrm>
            <a:off x="8464748" y="5773817"/>
            <a:ext cx="3815001" cy="16722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34"/>
              </a:lnSpc>
              <a:buNone/>
            </a:pPr>
            <a:r>
              <a:rPr lang="en-US" sz="1646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main difference between parameterized and non-parameterized functions lies in the ability to pass input values and make functions reusable.</a:t>
            </a:r>
            <a:endParaRPr lang="en-US" sz="1646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654129"/>
            <a:ext cx="5638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Function Overloading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1792843"/>
            <a:ext cx="5110520" cy="31584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228987"/>
            <a:ext cx="39776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What is Function Overloading?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798344"/>
            <a:ext cx="511052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Function overloading allows us to define multiple functions with the same name but different parameters. The appropriate function is determined based on the supplied arguments.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768" y="1792843"/>
            <a:ext cx="5110639" cy="31586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229106"/>
            <a:ext cx="2880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Benefits and Examples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5798463"/>
            <a:ext cx="5110639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By overloading functions, we can create variation in functionality without polluting the code with many function names. For example, we could have an "add" function that adds integers or floating-point numbers.</a:t>
            </a:r>
            <a:endParaRPr lang="en-US" sz="1750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30678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095512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 conclusion, functions are a fundamental concept in programming. Understanding the different types of functions and their purposes will enhance your ability to write efficient and reusable code. Keep exploring and leveraging functions!</a:t>
            </a: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2023-11-27T06:42:16Z</dcterms:created>
  <dcterms:modified xsi:type="dcterms:W3CDTF">2023-11-27T06:42:16Z</dcterms:modified>
</cp:coreProperties>
</file>